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70" r:id="rId6"/>
    <p:sldId id="272" r:id="rId7"/>
    <p:sldId id="271" r:id="rId8"/>
    <p:sldId id="275" r:id="rId9"/>
    <p:sldId id="273" r:id="rId10"/>
    <p:sldId id="274" r:id="rId11"/>
    <p:sldId id="276" r:id="rId12"/>
    <p:sldId id="278" r:id="rId13"/>
    <p:sldId id="286" r:id="rId14"/>
    <p:sldId id="285" r:id="rId15"/>
    <p:sldId id="287" r:id="rId16"/>
    <p:sldId id="288" r:id="rId17"/>
    <p:sldId id="290" r:id="rId18"/>
    <p:sldId id="291" r:id="rId19"/>
    <p:sldId id="277" r:id="rId20"/>
    <p:sldId id="268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9EA0"/>
    <a:srgbClr val="323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4BAE38-F056-477D-9463-20174DE0524A}" v="2" dt="2020-03-26T04:10:56.663"/>
    <p1510:client id="{444CC8F5-9918-4C20-81D6-B889B8AFAA0C}" v="1197" dt="2020-03-24T10:48:01.389"/>
    <p1510:client id="{888C26C9-7DAB-43C9-BFE8-DB117A2E5186}" v="580" dt="2020-03-24T15:38:31.901"/>
    <p1510:client id="{DD91F10B-067A-45DF-A6E8-AE1FE8C501BA}" v="645" dt="2020-03-25T18:37:20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5" autoAdjust="0"/>
  </p:normalViewPr>
  <p:slideViewPr>
    <p:cSldViewPr snapToGrid="0">
      <p:cViewPr>
        <p:scale>
          <a:sx n="100" d="100"/>
          <a:sy n="100" d="100"/>
        </p:scale>
        <p:origin x="58" y="-99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F9FA98-367D-4E44-9EB3-8B578B1A2B52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F11FFAC-29FF-44FB-9AE9-E42A7E7D85A0}">
      <dgm:prSet phldrT="[Text]" phldr="0"/>
      <dgm:spPr/>
      <dgm:t>
        <a:bodyPr/>
        <a:lstStyle/>
        <a:p>
          <a:r>
            <a:rPr lang="en-US" b="0" i="0" u="none" strike="noStrike" cap="none" baseline="0" noProof="0"/>
            <a:t>Browse through products</a:t>
          </a:r>
          <a:endParaRPr lang="en-US"/>
        </a:p>
      </dgm:t>
    </dgm:pt>
    <dgm:pt modelId="{B16946FF-4108-4F67-82E9-84AE0BF721DA}" type="parTrans" cxnId="{E58641F4-68D7-4681-B2C2-CAC76B377D6B}">
      <dgm:prSet/>
      <dgm:spPr/>
      <dgm:t>
        <a:bodyPr/>
        <a:lstStyle/>
        <a:p>
          <a:endParaRPr lang="en-US"/>
        </a:p>
      </dgm:t>
    </dgm:pt>
    <dgm:pt modelId="{906DB980-2E49-4F78-8838-1E555C7EF79F}" type="sibTrans" cxnId="{E58641F4-68D7-4681-B2C2-CAC76B377D6B}">
      <dgm:prSet/>
      <dgm:spPr/>
      <dgm:t>
        <a:bodyPr/>
        <a:lstStyle/>
        <a:p>
          <a:endParaRPr lang="en-US"/>
        </a:p>
      </dgm:t>
    </dgm:pt>
    <dgm:pt modelId="{43C88A7B-D051-4876-9E29-A22DE4517AC1}">
      <dgm:prSet phldrT="[Text]"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Add items to the cart</a:t>
          </a:r>
          <a:endParaRPr lang="en-US" dirty="0"/>
        </a:p>
      </dgm:t>
    </dgm:pt>
    <dgm:pt modelId="{CBE10C8F-AA66-49DD-A46C-75D2A36795CE}" type="parTrans" cxnId="{A1C5C6B8-7838-4357-B530-E1F82841A4CE}">
      <dgm:prSet/>
      <dgm:spPr/>
      <dgm:t>
        <a:bodyPr/>
        <a:lstStyle/>
        <a:p>
          <a:endParaRPr lang="en-US"/>
        </a:p>
      </dgm:t>
    </dgm:pt>
    <dgm:pt modelId="{8E315AAF-AD0C-40F0-8910-ED9643C18648}" type="sibTrans" cxnId="{A1C5C6B8-7838-4357-B530-E1F82841A4CE}">
      <dgm:prSet/>
      <dgm:spPr/>
      <dgm:t>
        <a:bodyPr/>
        <a:lstStyle/>
        <a:p>
          <a:endParaRPr lang="en-US"/>
        </a:p>
      </dgm:t>
    </dgm:pt>
    <dgm:pt modelId="{1CAF285F-1C3D-4706-982B-AABA1F01DCA5}">
      <dgm:prSet phldrT="[Text]" phldr="0"/>
      <dgm:spPr/>
      <dgm:t>
        <a:bodyPr/>
        <a:lstStyle/>
        <a:p>
          <a:r>
            <a:rPr lang="en-US" dirty="0">
              <a:latin typeface="Gill Sans MT" panose="020B0502020104020203"/>
            </a:rPr>
            <a:t>Delete Items</a:t>
          </a:r>
          <a:endParaRPr lang="en-US" dirty="0"/>
        </a:p>
      </dgm:t>
    </dgm:pt>
    <dgm:pt modelId="{22E24FE3-DF63-4C56-9256-77FC3A92E711}" type="parTrans" cxnId="{4519BBD7-E20B-4699-88BB-0524F3937116}">
      <dgm:prSet/>
      <dgm:spPr/>
      <dgm:t>
        <a:bodyPr/>
        <a:lstStyle/>
        <a:p>
          <a:endParaRPr lang="en-US"/>
        </a:p>
      </dgm:t>
    </dgm:pt>
    <dgm:pt modelId="{83854871-7323-4629-A2E1-6B37596AFAEB}" type="sibTrans" cxnId="{4519BBD7-E20B-4699-88BB-0524F3937116}">
      <dgm:prSet/>
      <dgm:spPr/>
      <dgm:t>
        <a:bodyPr/>
        <a:lstStyle/>
        <a:p>
          <a:endParaRPr lang="en-US"/>
        </a:p>
      </dgm:t>
    </dgm:pt>
    <dgm:pt modelId="{3A9FDACE-1744-4BB6-A50F-808235332FC7}">
      <dgm:prSet phldrT="[Text]" phldr="0"/>
      <dgm:spPr/>
      <dgm:t>
        <a:bodyPr/>
        <a:lstStyle/>
        <a:p>
          <a:pPr rtl="0"/>
          <a:r>
            <a:rPr lang="en-US" dirty="0"/>
            <a:t>Update Stock</a:t>
          </a:r>
        </a:p>
      </dgm:t>
    </dgm:pt>
    <dgm:pt modelId="{D42C8049-964E-4D49-853D-B9BAB2D9F2ED}" type="parTrans" cxnId="{39AB93F3-2409-4459-87CE-62EB4ECF8192}">
      <dgm:prSet/>
      <dgm:spPr/>
      <dgm:t>
        <a:bodyPr/>
        <a:lstStyle/>
        <a:p>
          <a:endParaRPr lang="en-US"/>
        </a:p>
      </dgm:t>
    </dgm:pt>
    <dgm:pt modelId="{D938F328-35F5-48F6-8911-AF1A90A3E84B}" type="sibTrans" cxnId="{39AB93F3-2409-4459-87CE-62EB4ECF8192}">
      <dgm:prSet/>
      <dgm:spPr/>
      <dgm:t>
        <a:bodyPr/>
        <a:lstStyle/>
        <a:p>
          <a:endParaRPr lang="en-US"/>
        </a:p>
      </dgm:t>
    </dgm:pt>
    <dgm:pt modelId="{E18D1AE1-EDED-4D48-A163-02F62E633695}">
      <dgm:prSet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Sign-out</a:t>
          </a:r>
        </a:p>
      </dgm:t>
    </dgm:pt>
    <dgm:pt modelId="{F7941B8A-DA16-419D-9230-D5C01AE93D21}" type="parTrans" cxnId="{BAEEB941-12B5-474F-8D1D-4242F96D44F2}">
      <dgm:prSet/>
      <dgm:spPr/>
    </dgm:pt>
    <dgm:pt modelId="{20099161-AF08-498B-935E-68F6A5E51505}" type="sibTrans" cxnId="{BAEEB941-12B5-474F-8D1D-4242F96D44F2}">
      <dgm:prSet/>
      <dgm:spPr/>
    </dgm:pt>
    <dgm:pt modelId="{02C6E14A-0A94-4D6B-92D0-B14F89F08345}">
      <dgm:prSet phldr="0"/>
      <dgm:spPr/>
      <dgm:t>
        <a:bodyPr/>
        <a:lstStyle/>
        <a:p>
          <a:pPr rtl="0"/>
          <a:r>
            <a:rPr lang="en-US" b="0" i="0" u="none" strike="noStrike" cap="none" baseline="0" noProof="0">
              <a:latin typeface="Gill Sans MT"/>
            </a:rPr>
            <a:t>User Sign-up/ Sign-in</a:t>
          </a:r>
        </a:p>
      </dgm:t>
    </dgm:pt>
    <dgm:pt modelId="{B81BBEEC-8519-4D18-AFB4-FBA99A15D89C}" type="parTrans" cxnId="{133663F0-ACE8-4343-97AE-EFF70022E908}">
      <dgm:prSet/>
      <dgm:spPr/>
    </dgm:pt>
    <dgm:pt modelId="{65AC1E61-ADDB-481F-89A3-DB7674D04A85}" type="sibTrans" cxnId="{133663F0-ACE8-4343-97AE-EFF70022E908}">
      <dgm:prSet/>
      <dgm:spPr/>
    </dgm:pt>
    <dgm:pt modelId="{2F1E11D6-7173-409F-9DF8-9F5D0F5987E5}">
      <dgm:prSet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Check-out/Payment/ Sign-out</a:t>
          </a:r>
        </a:p>
      </dgm:t>
    </dgm:pt>
    <dgm:pt modelId="{37FE985B-1DB3-4748-9627-976BE0E1E1AE}" type="parTrans" cxnId="{F7BE69DE-85E0-41C0-B524-C7A23706BF34}">
      <dgm:prSet/>
      <dgm:spPr/>
    </dgm:pt>
    <dgm:pt modelId="{49A2A7B0-00A3-4237-B3C0-26DDD69AD4CD}" type="sibTrans" cxnId="{F7BE69DE-85E0-41C0-B524-C7A23706BF34}">
      <dgm:prSet/>
      <dgm:spPr/>
    </dgm:pt>
    <dgm:pt modelId="{FE1E05C2-A992-4B89-BA86-D5A8EF8655C8}">
      <dgm:prSet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Admin Sign-in</a:t>
          </a:r>
        </a:p>
      </dgm:t>
    </dgm:pt>
    <dgm:pt modelId="{73602CBE-5854-41E0-B738-FC296CB2DD49}" type="parTrans" cxnId="{D0CC8564-2D49-4722-B2BB-8359A58A28BC}">
      <dgm:prSet/>
      <dgm:spPr/>
    </dgm:pt>
    <dgm:pt modelId="{340934C0-BA79-4E04-A860-D7384105DF42}" type="sibTrans" cxnId="{D0CC8564-2D49-4722-B2BB-8359A58A28BC}">
      <dgm:prSet/>
      <dgm:spPr/>
    </dgm:pt>
    <dgm:pt modelId="{4A03C4B8-2BAD-44C6-9C77-E4F060260A04}" type="pres">
      <dgm:prSet presAssocID="{D5F9FA98-367D-4E44-9EB3-8B578B1A2B52}" presName="diagram" presStyleCnt="0">
        <dgm:presLayoutVars>
          <dgm:dir/>
          <dgm:resizeHandles val="exact"/>
        </dgm:presLayoutVars>
      </dgm:prSet>
      <dgm:spPr/>
    </dgm:pt>
    <dgm:pt modelId="{20B82763-FC64-4CF5-98C9-14CEAEE9B683}" type="pres">
      <dgm:prSet presAssocID="{02C6E14A-0A94-4D6B-92D0-B14F89F08345}" presName="node" presStyleLbl="node1" presStyleIdx="0" presStyleCnt="8">
        <dgm:presLayoutVars>
          <dgm:bulletEnabled val="1"/>
        </dgm:presLayoutVars>
      </dgm:prSet>
      <dgm:spPr/>
    </dgm:pt>
    <dgm:pt modelId="{99D6278E-1C36-44F9-ADDF-8EBC406285A0}" type="pres">
      <dgm:prSet presAssocID="{65AC1E61-ADDB-481F-89A3-DB7674D04A85}" presName="sibTrans" presStyleCnt="0"/>
      <dgm:spPr/>
    </dgm:pt>
    <dgm:pt modelId="{3BDAC6B0-EEB8-4D9D-BB68-67775E68B2A2}" type="pres">
      <dgm:prSet presAssocID="{2F11FFAC-29FF-44FB-9AE9-E42A7E7D85A0}" presName="node" presStyleLbl="node1" presStyleIdx="1" presStyleCnt="8">
        <dgm:presLayoutVars>
          <dgm:bulletEnabled val="1"/>
        </dgm:presLayoutVars>
      </dgm:prSet>
      <dgm:spPr/>
    </dgm:pt>
    <dgm:pt modelId="{11B189E0-FBA8-496B-8B0C-70BC7285601D}" type="pres">
      <dgm:prSet presAssocID="{906DB980-2E49-4F78-8838-1E555C7EF79F}" presName="sibTrans" presStyleCnt="0"/>
      <dgm:spPr/>
    </dgm:pt>
    <dgm:pt modelId="{BA67AE5A-EC26-4DB1-BF09-E063F9EE32FA}" type="pres">
      <dgm:prSet presAssocID="{43C88A7B-D051-4876-9E29-A22DE4517AC1}" presName="node" presStyleLbl="node1" presStyleIdx="2" presStyleCnt="8">
        <dgm:presLayoutVars>
          <dgm:bulletEnabled val="1"/>
        </dgm:presLayoutVars>
      </dgm:prSet>
      <dgm:spPr/>
    </dgm:pt>
    <dgm:pt modelId="{CC634E86-B3AB-4EA1-93E2-48CA4021D000}" type="pres">
      <dgm:prSet presAssocID="{8E315AAF-AD0C-40F0-8910-ED9643C18648}" presName="sibTrans" presStyleCnt="0"/>
      <dgm:spPr/>
    </dgm:pt>
    <dgm:pt modelId="{884C5FFC-0C5F-44AC-9AC0-B6238D59F686}" type="pres">
      <dgm:prSet presAssocID="{2F1E11D6-7173-409F-9DF8-9F5D0F5987E5}" presName="node" presStyleLbl="node1" presStyleIdx="3" presStyleCnt="8">
        <dgm:presLayoutVars>
          <dgm:bulletEnabled val="1"/>
        </dgm:presLayoutVars>
      </dgm:prSet>
      <dgm:spPr/>
    </dgm:pt>
    <dgm:pt modelId="{D61FCDFC-E855-445B-9233-3F1998B0BC0E}" type="pres">
      <dgm:prSet presAssocID="{49A2A7B0-00A3-4237-B3C0-26DDD69AD4CD}" presName="sibTrans" presStyleCnt="0"/>
      <dgm:spPr/>
    </dgm:pt>
    <dgm:pt modelId="{2161D8EB-1D94-42F9-9922-249A58655EA1}" type="pres">
      <dgm:prSet presAssocID="{FE1E05C2-A992-4B89-BA86-D5A8EF8655C8}" presName="node" presStyleLbl="node1" presStyleIdx="4" presStyleCnt="8">
        <dgm:presLayoutVars>
          <dgm:bulletEnabled val="1"/>
        </dgm:presLayoutVars>
      </dgm:prSet>
      <dgm:spPr/>
    </dgm:pt>
    <dgm:pt modelId="{81EA9139-9D05-4F85-809A-D5EF77238CF6}" type="pres">
      <dgm:prSet presAssocID="{340934C0-BA79-4E04-A860-D7384105DF42}" presName="sibTrans" presStyleCnt="0"/>
      <dgm:spPr/>
    </dgm:pt>
    <dgm:pt modelId="{24727AA8-F0C0-4850-891B-BA9D3CB1426B}" type="pres">
      <dgm:prSet presAssocID="{1CAF285F-1C3D-4706-982B-AABA1F01DCA5}" presName="node" presStyleLbl="node1" presStyleIdx="5" presStyleCnt="8">
        <dgm:presLayoutVars>
          <dgm:bulletEnabled val="1"/>
        </dgm:presLayoutVars>
      </dgm:prSet>
      <dgm:spPr/>
    </dgm:pt>
    <dgm:pt modelId="{920FC40D-E9D1-4DCC-950F-FA4790C21D3A}" type="pres">
      <dgm:prSet presAssocID="{83854871-7323-4629-A2E1-6B37596AFAEB}" presName="sibTrans" presStyleCnt="0"/>
      <dgm:spPr/>
    </dgm:pt>
    <dgm:pt modelId="{B4597B3F-03CF-4CC9-B628-CB6F2614E6FE}" type="pres">
      <dgm:prSet presAssocID="{3A9FDACE-1744-4BB6-A50F-808235332FC7}" presName="node" presStyleLbl="node1" presStyleIdx="6" presStyleCnt="8">
        <dgm:presLayoutVars>
          <dgm:bulletEnabled val="1"/>
        </dgm:presLayoutVars>
      </dgm:prSet>
      <dgm:spPr/>
    </dgm:pt>
    <dgm:pt modelId="{69F6E7B1-3EBE-447E-B15C-C554549E90E4}" type="pres">
      <dgm:prSet presAssocID="{D938F328-35F5-48F6-8911-AF1A90A3E84B}" presName="sibTrans" presStyleCnt="0"/>
      <dgm:spPr/>
    </dgm:pt>
    <dgm:pt modelId="{0DF1596B-A0AE-4813-BF16-C0B9CB24CF1B}" type="pres">
      <dgm:prSet presAssocID="{E18D1AE1-EDED-4D48-A163-02F62E633695}" presName="node" presStyleLbl="node1" presStyleIdx="7" presStyleCnt="8">
        <dgm:presLayoutVars>
          <dgm:bulletEnabled val="1"/>
        </dgm:presLayoutVars>
      </dgm:prSet>
      <dgm:spPr/>
    </dgm:pt>
  </dgm:ptLst>
  <dgm:cxnLst>
    <dgm:cxn modelId="{771DFA0F-DC4F-4DC8-ABAD-60ADD2AF666F}" type="presOf" srcId="{D5F9FA98-367D-4E44-9EB3-8B578B1A2B52}" destId="{4A03C4B8-2BAD-44C6-9C77-E4F060260A04}" srcOrd="0" destOrd="0" presId="urn:microsoft.com/office/officeart/2005/8/layout/default"/>
    <dgm:cxn modelId="{01CAC325-404C-4AF0-A798-99F87C89AF83}" type="presOf" srcId="{02C6E14A-0A94-4D6B-92D0-B14F89F08345}" destId="{20B82763-FC64-4CF5-98C9-14CEAEE9B683}" srcOrd="0" destOrd="0" presId="urn:microsoft.com/office/officeart/2005/8/layout/default"/>
    <dgm:cxn modelId="{BAEEB941-12B5-474F-8D1D-4242F96D44F2}" srcId="{D5F9FA98-367D-4E44-9EB3-8B578B1A2B52}" destId="{E18D1AE1-EDED-4D48-A163-02F62E633695}" srcOrd="7" destOrd="0" parTransId="{F7941B8A-DA16-419D-9230-D5C01AE93D21}" sibTransId="{20099161-AF08-498B-935E-68F6A5E51505}"/>
    <dgm:cxn modelId="{D0CC8564-2D49-4722-B2BB-8359A58A28BC}" srcId="{D5F9FA98-367D-4E44-9EB3-8B578B1A2B52}" destId="{FE1E05C2-A992-4B89-BA86-D5A8EF8655C8}" srcOrd="4" destOrd="0" parTransId="{73602CBE-5854-41E0-B738-FC296CB2DD49}" sibTransId="{340934C0-BA79-4E04-A860-D7384105DF42}"/>
    <dgm:cxn modelId="{25F70197-C785-47B6-887A-9ADC93B0393B}" type="presOf" srcId="{43C88A7B-D051-4876-9E29-A22DE4517AC1}" destId="{BA67AE5A-EC26-4DB1-BF09-E063F9EE32FA}" srcOrd="0" destOrd="0" presId="urn:microsoft.com/office/officeart/2005/8/layout/default"/>
    <dgm:cxn modelId="{37D4709D-5E89-4FE2-8706-1413ABF89B58}" type="presOf" srcId="{3A9FDACE-1744-4BB6-A50F-808235332FC7}" destId="{B4597B3F-03CF-4CC9-B628-CB6F2614E6FE}" srcOrd="0" destOrd="0" presId="urn:microsoft.com/office/officeart/2005/8/layout/default"/>
    <dgm:cxn modelId="{A1C5C6B8-7838-4357-B530-E1F82841A4CE}" srcId="{D5F9FA98-367D-4E44-9EB3-8B578B1A2B52}" destId="{43C88A7B-D051-4876-9E29-A22DE4517AC1}" srcOrd="2" destOrd="0" parTransId="{CBE10C8F-AA66-49DD-A46C-75D2A36795CE}" sibTransId="{8E315AAF-AD0C-40F0-8910-ED9643C18648}"/>
    <dgm:cxn modelId="{873A09C6-E179-4DDB-931F-8C4A16EE9C23}" type="presOf" srcId="{2F1E11D6-7173-409F-9DF8-9F5D0F5987E5}" destId="{884C5FFC-0C5F-44AC-9AC0-B6238D59F686}" srcOrd="0" destOrd="0" presId="urn:microsoft.com/office/officeart/2005/8/layout/default"/>
    <dgm:cxn modelId="{A7CA8FCE-E828-451F-80CC-8CB5F1B56366}" type="presOf" srcId="{FE1E05C2-A992-4B89-BA86-D5A8EF8655C8}" destId="{2161D8EB-1D94-42F9-9922-249A58655EA1}" srcOrd="0" destOrd="0" presId="urn:microsoft.com/office/officeart/2005/8/layout/default"/>
    <dgm:cxn modelId="{4519BBD7-E20B-4699-88BB-0524F3937116}" srcId="{D5F9FA98-367D-4E44-9EB3-8B578B1A2B52}" destId="{1CAF285F-1C3D-4706-982B-AABA1F01DCA5}" srcOrd="5" destOrd="0" parTransId="{22E24FE3-DF63-4C56-9256-77FC3A92E711}" sibTransId="{83854871-7323-4629-A2E1-6B37596AFAEB}"/>
    <dgm:cxn modelId="{F7BE69DE-85E0-41C0-B524-C7A23706BF34}" srcId="{D5F9FA98-367D-4E44-9EB3-8B578B1A2B52}" destId="{2F1E11D6-7173-409F-9DF8-9F5D0F5987E5}" srcOrd="3" destOrd="0" parTransId="{37FE985B-1DB3-4748-9627-976BE0E1E1AE}" sibTransId="{49A2A7B0-00A3-4237-B3C0-26DDD69AD4CD}"/>
    <dgm:cxn modelId="{1F7D03EE-A5D7-4E69-9EC3-71A6E7079DA1}" type="presOf" srcId="{2F11FFAC-29FF-44FB-9AE9-E42A7E7D85A0}" destId="{3BDAC6B0-EEB8-4D9D-BB68-67775E68B2A2}" srcOrd="0" destOrd="0" presId="urn:microsoft.com/office/officeart/2005/8/layout/default"/>
    <dgm:cxn modelId="{133663F0-ACE8-4343-97AE-EFF70022E908}" srcId="{D5F9FA98-367D-4E44-9EB3-8B578B1A2B52}" destId="{02C6E14A-0A94-4D6B-92D0-B14F89F08345}" srcOrd="0" destOrd="0" parTransId="{B81BBEEC-8519-4D18-AFB4-FBA99A15D89C}" sibTransId="{65AC1E61-ADDB-481F-89A3-DB7674D04A85}"/>
    <dgm:cxn modelId="{39AB93F3-2409-4459-87CE-62EB4ECF8192}" srcId="{D5F9FA98-367D-4E44-9EB3-8B578B1A2B52}" destId="{3A9FDACE-1744-4BB6-A50F-808235332FC7}" srcOrd="6" destOrd="0" parTransId="{D42C8049-964E-4D49-853D-B9BAB2D9F2ED}" sibTransId="{D938F328-35F5-48F6-8911-AF1A90A3E84B}"/>
    <dgm:cxn modelId="{3C8ACCF3-9A53-4585-B5B3-6D59E2C9317C}" type="presOf" srcId="{E18D1AE1-EDED-4D48-A163-02F62E633695}" destId="{0DF1596B-A0AE-4813-BF16-C0B9CB24CF1B}" srcOrd="0" destOrd="0" presId="urn:microsoft.com/office/officeart/2005/8/layout/default"/>
    <dgm:cxn modelId="{E58641F4-68D7-4681-B2C2-CAC76B377D6B}" srcId="{D5F9FA98-367D-4E44-9EB3-8B578B1A2B52}" destId="{2F11FFAC-29FF-44FB-9AE9-E42A7E7D85A0}" srcOrd="1" destOrd="0" parTransId="{B16946FF-4108-4F67-82E9-84AE0BF721DA}" sibTransId="{906DB980-2E49-4F78-8838-1E555C7EF79F}"/>
    <dgm:cxn modelId="{0D0B51F7-EA00-4516-9157-F6077306EF57}" type="presOf" srcId="{1CAF285F-1C3D-4706-982B-AABA1F01DCA5}" destId="{24727AA8-F0C0-4850-891B-BA9D3CB1426B}" srcOrd="0" destOrd="0" presId="urn:microsoft.com/office/officeart/2005/8/layout/default"/>
    <dgm:cxn modelId="{A89B4E97-43BC-482A-88C7-258BE4930670}" type="presParOf" srcId="{4A03C4B8-2BAD-44C6-9C77-E4F060260A04}" destId="{20B82763-FC64-4CF5-98C9-14CEAEE9B683}" srcOrd="0" destOrd="0" presId="urn:microsoft.com/office/officeart/2005/8/layout/default"/>
    <dgm:cxn modelId="{0482B4DD-3F30-4B03-98F4-6CD6CDABAADD}" type="presParOf" srcId="{4A03C4B8-2BAD-44C6-9C77-E4F060260A04}" destId="{99D6278E-1C36-44F9-ADDF-8EBC406285A0}" srcOrd="1" destOrd="0" presId="urn:microsoft.com/office/officeart/2005/8/layout/default"/>
    <dgm:cxn modelId="{D3913D60-C4E4-4771-9C7F-F26BC5A52F67}" type="presParOf" srcId="{4A03C4B8-2BAD-44C6-9C77-E4F060260A04}" destId="{3BDAC6B0-EEB8-4D9D-BB68-67775E68B2A2}" srcOrd="2" destOrd="0" presId="urn:microsoft.com/office/officeart/2005/8/layout/default"/>
    <dgm:cxn modelId="{85F32B0E-E9A7-46A7-9D28-6EC48BDCCC09}" type="presParOf" srcId="{4A03C4B8-2BAD-44C6-9C77-E4F060260A04}" destId="{11B189E0-FBA8-496B-8B0C-70BC7285601D}" srcOrd="3" destOrd="0" presId="urn:microsoft.com/office/officeart/2005/8/layout/default"/>
    <dgm:cxn modelId="{1C387166-2FD2-48DA-9B16-2D3DA280589E}" type="presParOf" srcId="{4A03C4B8-2BAD-44C6-9C77-E4F060260A04}" destId="{BA67AE5A-EC26-4DB1-BF09-E063F9EE32FA}" srcOrd="4" destOrd="0" presId="urn:microsoft.com/office/officeart/2005/8/layout/default"/>
    <dgm:cxn modelId="{F781A049-CC19-4A75-B844-66B97D1C81CB}" type="presParOf" srcId="{4A03C4B8-2BAD-44C6-9C77-E4F060260A04}" destId="{CC634E86-B3AB-4EA1-93E2-48CA4021D000}" srcOrd="5" destOrd="0" presId="urn:microsoft.com/office/officeart/2005/8/layout/default"/>
    <dgm:cxn modelId="{2042BEFE-F9A3-4FF7-A8B8-088ECC7FF8DF}" type="presParOf" srcId="{4A03C4B8-2BAD-44C6-9C77-E4F060260A04}" destId="{884C5FFC-0C5F-44AC-9AC0-B6238D59F686}" srcOrd="6" destOrd="0" presId="urn:microsoft.com/office/officeart/2005/8/layout/default"/>
    <dgm:cxn modelId="{B5DDF09E-AB60-4EC3-9BE9-67899E46D147}" type="presParOf" srcId="{4A03C4B8-2BAD-44C6-9C77-E4F060260A04}" destId="{D61FCDFC-E855-445B-9233-3F1998B0BC0E}" srcOrd="7" destOrd="0" presId="urn:microsoft.com/office/officeart/2005/8/layout/default"/>
    <dgm:cxn modelId="{DF1B4D47-F71B-4224-A7F2-30C2A9355ADB}" type="presParOf" srcId="{4A03C4B8-2BAD-44C6-9C77-E4F060260A04}" destId="{2161D8EB-1D94-42F9-9922-249A58655EA1}" srcOrd="8" destOrd="0" presId="urn:microsoft.com/office/officeart/2005/8/layout/default"/>
    <dgm:cxn modelId="{E4B3236C-83DF-4C68-AA15-5BFC35353B27}" type="presParOf" srcId="{4A03C4B8-2BAD-44C6-9C77-E4F060260A04}" destId="{81EA9139-9D05-4F85-809A-D5EF77238CF6}" srcOrd="9" destOrd="0" presId="urn:microsoft.com/office/officeart/2005/8/layout/default"/>
    <dgm:cxn modelId="{B805B6B5-EB93-4EBB-93DA-A412EA560C26}" type="presParOf" srcId="{4A03C4B8-2BAD-44C6-9C77-E4F060260A04}" destId="{24727AA8-F0C0-4850-891B-BA9D3CB1426B}" srcOrd="10" destOrd="0" presId="urn:microsoft.com/office/officeart/2005/8/layout/default"/>
    <dgm:cxn modelId="{018B2307-F2B7-45B3-A3A2-E41CE65B81D6}" type="presParOf" srcId="{4A03C4B8-2BAD-44C6-9C77-E4F060260A04}" destId="{920FC40D-E9D1-4DCC-950F-FA4790C21D3A}" srcOrd="11" destOrd="0" presId="urn:microsoft.com/office/officeart/2005/8/layout/default"/>
    <dgm:cxn modelId="{75BE414D-AB1B-43D2-8E29-F631F1895A8B}" type="presParOf" srcId="{4A03C4B8-2BAD-44C6-9C77-E4F060260A04}" destId="{B4597B3F-03CF-4CC9-B628-CB6F2614E6FE}" srcOrd="12" destOrd="0" presId="urn:microsoft.com/office/officeart/2005/8/layout/default"/>
    <dgm:cxn modelId="{06BEC2A9-8576-4594-A3D0-AA0FA4017F80}" type="presParOf" srcId="{4A03C4B8-2BAD-44C6-9C77-E4F060260A04}" destId="{69F6E7B1-3EBE-447E-B15C-C554549E90E4}" srcOrd="13" destOrd="0" presId="urn:microsoft.com/office/officeart/2005/8/layout/default"/>
    <dgm:cxn modelId="{9794277F-A460-4945-BE4F-67968C5565C2}" type="presParOf" srcId="{4A03C4B8-2BAD-44C6-9C77-E4F060260A04}" destId="{0DF1596B-A0AE-4813-BF16-C0B9CB24CF1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4E192E-DCA4-4ACC-B1E8-E22BF19F5665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7E6B6F-F707-4B52-BE72-39DBCFB12838}">
      <dgm:prSet phldrT="[Text]"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Home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Gill Sans MT"/>
            </a:rPr>
            <a:t> </a:t>
          </a:r>
          <a:r>
            <a:rPr lang="en-US" b="0" i="0" u="none" strike="noStrike" cap="none" baseline="0" noProof="0" dirty="0">
              <a:latin typeface="Gill Sans MT"/>
            </a:rPr>
            <a:t>page</a:t>
          </a:r>
          <a:endParaRPr lang="en-US" dirty="0"/>
        </a:p>
      </dgm:t>
    </dgm:pt>
    <dgm:pt modelId="{CBC474C5-2018-4A48-BD60-153FD2A132CA}" type="parTrans" cxnId="{9ED48E3A-9E6C-4B90-A0D4-EDBD197F3E35}">
      <dgm:prSet/>
      <dgm:spPr/>
      <dgm:t>
        <a:bodyPr/>
        <a:lstStyle/>
        <a:p>
          <a:endParaRPr lang="en-US"/>
        </a:p>
      </dgm:t>
    </dgm:pt>
    <dgm:pt modelId="{AB4F2BEF-B03E-40E7-91AD-179A59927F62}" type="sibTrans" cxnId="{9ED48E3A-9E6C-4B90-A0D4-EDBD197F3E35}">
      <dgm:prSet/>
      <dgm:spPr/>
      <dgm:t>
        <a:bodyPr/>
        <a:lstStyle/>
        <a:p>
          <a:endParaRPr lang="en-US"/>
        </a:p>
      </dgm:t>
    </dgm:pt>
    <dgm:pt modelId="{91D4A58A-B7C2-4D18-B106-A06C9B5E1B98}">
      <dgm:prSet phldrT="[Text]"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Sign-up, Sign-in</a:t>
          </a:r>
          <a:endParaRPr lang="en-US" dirty="0"/>
        </a:p>
      </dgm:t>
    </dgm:pt>
    <dgm:pt modelId="{4040BD39-6511-4E11-A85B-F80DBCB9CE3C}" type="parTrans" cxnId="{1E816A0E-5BF1-4FA3-88EC-542C81EEAF05}">
      <dgm:prSet/>
      <dgm:spPr/>
      <dgm:t>
        <a:bodyPr/>
        <a:lstStyle/>
        <a:p>
          <a:endParaRPr lang="en-US"/>
        </a:p>
      </dgm:t>
    </dgm:pt>
    <dgm:pt modelId="{F7EA41BF-381E-4F76-9273-8A886AD0731D}" type="sibTrans" cxnId="{1E816A0E-5BF1-4FA3-88EC-542C81EEAF05}">
      <dgm:prSet/>
      <dgm:spPr/>
      <dgm:t>
        <a:bodyPr/>
        <a:lstStyle/>
        <a:p>
          <a:endParaRPr lang="en-US"/>
        </a:p>
      </dgm:t>
    </dgm:pt>
    <dgm:pt modelId="{F6A8B4BB-B509-4B90-A12F-25CF6763CCF9}">
      <dgm:prSet phldrT="[Text]"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Product page</a:t>
          </a:r>
          <a:endParaRPr lang="en-US" dirty="0"/>
        </a:p>
      </dgm:t>
    </dgm:pt>
    <dgm:pt modelId="{D1C123C0-EF29-4C23-9206-3635DFEDCBA4}" type="parTrans" cxnId="{DC10CD7D-40D5-4DE5-8E52-17C67955D620}">
      <dgm:prSet/>
      <dgm:spPr/>
      <dgm:t>
        <a:bodyPr/>
        <a:lstStyle/>
        <a:p>
          <a:endParaRPr lang="en-US"/>
        </a:p>
      </dgm:t>
    </dgm:pt>
    <dgm:pt modelId="{BC729E24-8F5F-453D-AB97-EDA122E06034}" type="sibTrans" cxnId="{DC10CD7D-40D5-4DE5-8E52-17C67955D620}">
      <dgm:prSet/>
      <dgm:spPr/>
      <dgm:t>
        <a:bodyPr/>
        <a:lstStyle/>
        <a:p>
          <a:endParaRPr lang="en-US"/>
        </a:p>
      </dgm:t>
    </dgm:pt>
    <dgm:pt modelId="{8CEDB212-0C80-4C43-90CA-C96E844CF445}">
      <dgm:prSet phldrT="[Text]" phldr="0"/>
      <dgm:spPr/>
      <dgm:t>
        <a:bodyPr/>
        <a:lstStyle/>
        <a:p>
          <a:pPr rtl="0"/>
          <a:r>
            <a:rPr lang="en-US" dirty="0">
              <a:latin typeface="Gill Sans MT" panose="020B0502020104020203"/>
            </a:rPr>
            <a:t>Cart page</a:t>
          </a:r>
          <a:endParaRPr lang="en-US" dirty="0"/>
        </a:p>
      </dgm:t>
    </dgm:pt>
    <dgm:pt modelId="{125649D8-FD54-4509-AEE5-EDF7F8733D9F}" type="parTrans" cxnId="{F90B8244-75DB-4DFD-9F0D-0DB0FC3B8D0D}">
      <dgm:prSet/>
      <dgm:spPr/>
      <dgm:t>
        <a:bodyPr/>
        <a:lstStyle/>
        <a:p>
          <a:endParaRPr lang="en-US"/>
        </a:p>
      </dgm:t>
    </dgm:pt>
    <dgm:pt modelId="{B557482F-C22F-405E-B93F-C4DB5B203EA6}" type="sibTrans" cxnId="{F90B8244-75DB-4DFD-9F0D-0DB0FC3B8D0D}">
      <dgm:prSet/>
      <dgm:spPr/>
      <dgm:t>
        <a:bodyPr/>
        <a:lstStyle/>
        <a:p>
          <a:endParaRPr lang="en-US"/>
        </a:p>
      </dgm:t>
    </dgm:pt>
    <dgm:pt modelId="{C43838A9-1FC4-47D6-A517-94A8890A7AE1}">
      <dgm:prSet phldrT="[Text]" phldr="0"/>
      <dgm:spPr/>
      <dgm:t>
        <a:bodyPr/>
        <a:lstStyle/>
        <a:p>
          <a:r>
            <a:rPr lang="en-US" dirty="0">
              <a:latin typeface="Gill Sans MT" panose="020B0502020104020203"/>
            </a:rPr>
            <a:t>Payment</a:t>
          </a:r>
          <a:endParaRPr lang="en-US" dirty="0"/>
        </a:p>
      </dgm:t>
    </dgm:pt>
    <dgm:pt modelId="{D1018EC4-42AE-41B8-A0AA-519A35C8C20D}" type="parTrans" cxnId="{8601CED2-AE80-48DE-A91F-BA5827C30EC5}">
      <dgm:prSet/>
      <dgm:spPr/>
      <dgm:t>
        <a:bodyPr/>
        <a:lstStyle/>
        <a:p>
          <a:endParaRPr lang="en-US"/>
        </a:p>
      </dgm:t>
    </dgm:pt>
    <dgm:pt modelId="{B29BCF38-C4CD-4E4D-BEE5-C0ED44BBCE9C}" type="sibTrans" cxnId="{8601CED2-AE80-48DE-A91F-BA5827C30EC5}">
      <dgm:prSet/>
      <dgm:spPr/>
      <dgm:t>
        <a:bodyPr/>
        <a:lstStyle/>
        <a:p>
          <a:endParaRPr lang="en-US"/>
        </a:p>
      </dgm:t>
    </dgm:pt>
    <dgm:pt modelId="{DE235220-328B-486E-81DF-19AC7EBF26FA}" type="pres">
      <dgm:prSet presAssocID="{044E192E-DCA4-4ACC-B1E8-E22BF19F5665}" presName="cycle" presStyleCnt="0">
        <dgm:presLayoutVars>
          <dgm:dir/>
          <dgm:resizeHandles val="exact"/>
        </dgm:presLayoutVars>
      </dgm:prSet>
      <dgm:spPr/>
    </dgm:pt>
    <dgm:pt modelId="{C46E92E0-3184-4035-8348-6EB9A1E2D0C5}" type="pres">
      <dgm:prSet presAssocID="{6E7E6B6F-F707-4B52-BE72-39DBCFB12838}" presName="dummy" presStyleCnt="0"/>
      <dgm:spPr/>
    </dgm:pt>
    <dgm:pt modelId="{77D64047-150B-4D62-AEA7-79348E2D37F3}" type="pres">
      <dgm:prSet presAssocID="{6E7E6B6F-F707-4B52-BE72-39DBCFB12838}" presName="node" presStyleLbl="revTx" presStyleIdx="0" presStyleCnt="5">
        <dgm:presLayoutVars>
          <dgm:bulletEnabled val="1"/>
        </dgm:presLayoutVars>
      </dgm:prSet>
      <dgm:spPr/>
    </dgm:pt>
    <dgm:pt modelId="{19E53453-B9D4-48FE-8AD5-CC2D066035B8}" type="pres">
      <dgm:prSet presAssocID="{AB4F2BEF-B03E-40E7-91AD-179A59927F62}" presName="sibTrans" presStyleLbl="node1" presStyleIdx="0" presStyleCnt="5"/>
      <dgm:spPr/>
    </dgm:pt>
    <dgm:pt modelId="{F666EDA9-8E96-427E-871D-2253DBEB0861}" type="pres">
      <dgm:prSet presAssocID="{91D4A58A-B7C2-4D18-B106-A06C9B5E1B98}" presName="dummy" presStyleCnt="0"/>
      <dgm:spPr/>
    </dgm:pt>
    <dgm:pt modelId="{424D744D-7796-4CF4-9A62-F55A741D5E93}" type="pres">
      <dgm:prSet presAssocID="{91D4A58A-B7C2-4D18-B106-A06C9B5E1B98}" presName="node" presStyleLbl="revTx" presStyleIdx="1" presStyleCnt="5">
        <dgm:presLayoutVars>
          <dgm:bulletEnabled val="1"/>
        </dgm:presLayoutVars>
      </dgm:prSet>
      <dgm:spPr/>
    </dgm:pt>
    <dgm:pt modelId="{3D721B4C-5FD1-49EB-998E-D5F157096276}" type="pres">
      <dgm:prSet presAssocID="{F7EA41BF-381E-4F76-9273-8A886AD0731D}" presName="sibTrans" presStyleLbl="node1" presStyleIdx="1" presStyleCnt="5"/>
      <dgm:spPr/>
    </dgm:pt>
    <dgm:pt modelId="{77305892-FCAD-482B-8D6C-94363D239EAE}" type="pres">
      <dgm:prSet presAssocID="{F6A8B4BB-B509-4B90-A12F-25CF6763CCF9}" presName="dummy" presStyleCnt="0"/>
      <dgm:spPr/>
    </dgm:pt>
    <dgm:pt modelId="{2FBAFD88-3026-4519-B8D3-21EBAB00419D}" type="pres">
      <dgm:prSet presAssocID="{F6A8B4BB-B509-4B90-A12F-25CF6763CCF9}" presName="node" presStyleLbl="revTx" presStyleIdx="2" presStyleCnt="5">
        <dgm:presLayoutVars>
          <dgm:bulletEnabled val="1"/>
        </dgm:presLayoutVars>
      </dgm:prSet>
      <dgm:spPr/>
    </dgm:pt>
    <dgm:pt modelId="{193FCF0D-D842-4D8B-A997-89D55A853FA8}" type="pres">
      <dgm:prSet presAssocID="{BC729E24-8F5F-453D-AB97-EDA122E06034}" presName="sibTrans" presStyleLbl="node1" presStyleIdx="2" presStyleCnt="5"/>
      <dgm:spPr/>
    </dgm:pt>
    <dgm:pt modelId="{5D7C6AAF-61C9-4EA5-83C9-30D3464252D3}" type="pres">
      <dgm:prSet presAssocID="{8CEDB212-0C80-4C43-90CA-C96E844CF445}" presName="dummy" presStyleCnt="0"/>
      <dgm:spPr/>
    </dgm:pt>
    <dgm:pt modelId="{9ABA6C12-01FB-4418-80AE-830E2D2C0CBE}" type="pres">
      <dgm:prSet presAssocID="{8CEDB212-0C80-4C43-90CA-C96E844CF445}" presName="node" presStyleLbl="revTx" presStyleIdx="3" presStyleCnt="5">
        <dgm:presLayoutVars>
          <dgm:bulletEnabled val="1"/>
        </dgm:presLayoutVars>
      </dgm:prSet>
      <dgm:spPr/>
    </dgm:pt>
    <dgm:pt modelId="{D94543C0-0ED9-4EF5-971A-EB53BBD70C56}" type="pres">
      <dgm:prSet presAssocID="{B557482F-C22F-405E-B93F-C4DB5B203EA6}" presName="sibTrans" presStyleLbl="node1" presStyleIdx="3" presStyleCnt="5"/>
      <dgm:spPr/>
    </dgm:pt>
    <dgm:pt modelId="{58280B4C-4F81-4741-8345-0F0CA602E9BD}" type="pres">
      <dgm:prSet presAssocID="{C43838A9-1FC4-47D6-A517-94A8890A7AE1}" presName="dummy" presStyleCnt="0"/>
      <dgm:spPr/>
    </dgm:pt>
    <dgm:pt modelId="{85AD1DA4-B2F7-4F9F-9F91-1E93D8637DCB}" type="pres">
      <dgm:prSet presAssocID="{C43838A9-1FC4-47D6-A517-94A8890A7AE1}" presName="node" presStyleLbl="revTx" presStyleIdx="4" presStyleCnt="5">
        <dgm:presLayoutVars>
          <dgm:bulletEnabled val="1"/>
        </dgm:presLayoutVars>
      </dgm:prSet>
      <dgm:spPr/>
    </dgm:pt>
    <dgm:pt modelId="{C2D5D671-877D-4D2F-A3A5-0A1D03458A16}" type="pres">
      <dgm:prSet presAssocID="{B29BCF38-C4CD-4E4D-BEE5-C0ED44BBCE9C}" presName="sibTrans" presStyleLbl="node1" presStyleIdx="4" presStyleCnt="5"/>
      <dgm:spPr/>
    </dgm:pt>
  </dgm:ptLst>
  <dgm:cxnLst>
    <dgm:cxn modelId="{1E816A0E-5BF1-4FA3-88EC-542C81EEAF05}" srcId="{044E192E-DCA4-4ACC-B1E8-E22BF19F5665}" destId="{91D4A58A-B7C2-4D18-B106-A06C9B5E1B98}" srcOrd="1" destOrd="0" parTransId="{4040BD39-6511-4E11-A85B-F80DBCB9CE3C}" sibTransId="{F7EA41BF-381E-4F76-9273-8A886AD0731D}"/>
    <dgm:cxn modelId="{9ED48E3A-9E6C-4B90-A0D4-EDBD197F3E35}" srcId="{044E192E-DCA4-4ACC-B1E8-E22BF19F5665}" destId="{6E7E6B6F-F707-4B52-BE72-39DBCFB12838}" srcOrd="0" destOrd="0" parTransId="{CBC474C5-2018-4A48-BD60-153FD2A132CA}" sibTransId="{AB4F2BEF-B03E-40E7-91AD-179A59927F62}"/>
    <dgm:cxn modelId="{F90B8244-75DB-4DFD-9F0D-0DB0FC3B8D0D}" srcId="{044E192E-DCA4-4ACC-B1E8-E22BF19F5665}" destId="{8CEDB212-0C80-4C43-90CA-C96E844CF445}" srcOrd="3" destOrd="0" parTransId="{125649D8-FD54-4509-AEE5-EDF7F8733D9F}" sibTransId="{B557482F-C22F-405E-B93F-C4DB5B203EA6}"/>
    <dgm:cxn modelId="{4C250668-9E61-4D10-A329-893DF8128CED}" type="presOf" srcId="{C43838A9-1FC4-47D6-A517-94A8890A7AE1}" destId="{85AD1DA4-B2F7-4F9F-9F91-1E93D8637DCB}" srcOrd="0" destOrd="0" presId="urn:microsoft.com/office/officeart/2005/8/layout/cycle1"/>
    <dgm:cxn modelId="{7430A44B-45AC-44FD-A2F4-591D09927303}" type="presOf" srcId="{B557482F-C22F-405E-B93F-C4DB5B203EA6}" destId="{D94543C0-0ED9-4EF5-971A-EB53BBD70C56}" srcOrd="0" destOrd="0" presId="urn:microsoft.com/office/officeart/2005/8/layout/cycle1"/>
    <dgm:cxn modelId="{4272BC73-3DB1-4602-8B6D-10ACE60D7F97}" type="presOf" srcId="{044E192E-DCA4-4ACC-B1E8-E22BF19F5665}" destId="{DE235220-328B-486E-81DF-19AC7EBF26FA}" srcOrd="0" destOrd="0" presId="urn:microsoft.com/office/officeart/2005/8/layout/cycle1"/>
    <dgm:cxn modelId="{241E4476-66A7-4D5E-BE4D-D48108E4E5BE}" type="presOf" srcId="{B29BCF38-C4CD-4E4D-BEE5-C0ED44BBCE9C}" destId="{C2D5D671-877D-4D2F-A3A5-0A1D03458A16}" srcOrd="0" destOrd="0" presId="urn:microsoft.com/office/officeart/2005/8/layout/cycle1"/>
    <dgm:cxn modelId="{D63F477C-E4F5-4269-A22E-EFAAB9373FBA}" type="presOf" srcId="{BC729E24-8F5F-453D-AB97-EDA122E06034}" destId="{193FCF0D-D842-4D8B-A997-89D55A853FA8}" srcOrd="0" destOrd="0" presId="urn:microsoft.com/office/officeart/2005/8/layout/cycle1"/>
    <dgm:cxn modelId="{DC10CD7D-40D5-4DE5-8E52-17C67955D620}" srcId="{044E192E-DCA4-4ACC-B1E8-E22BF19F5665}" destId="{F6A8B4BB-B509-4B90-A12F-25CF6763CCF9}" srcOrd="2" destOrd="0" parTransId="{D1C123C0-EF29-4C23-9206-3635DFEDCBA4}" sibTransId="{BC729E24-8F5F-453D-AB97-EDA122E06034}"/>
    <dgm:cxn modelId="{9B67D18A-C74F-4B3B-B462-2D597F7B2C3A}" type="presOf" srcId="{6E7E6B6F-F707-4B52-BE72-39DBCFB12838}" destId="{77D64047-150B-4D62-AEA7-79348E2D37F3}" srcOrd="0" destOrd="0" presId="urn:microsoft.com/office/officeart/2005/8/layout/cycle1"/>
    <dgm:cxn modelId="{B1981E93-8D9A-4B25-9DBD-84C820C89F37}" type="presOf" srcId="{F6A8B4BB-B509-4B90-A12F-25CF6763CCF9}" destId="{2FBAFD88-3026-4519-B8D3-21EBAB00419D}" srcOrd="0" destOrd="0" presId="urn:microsoft.com/office/officeart/2005/8/layout/cycle1"/>
    <dgm:cxn modelId="{B066A894-6BEE-4AEA-B40D-0CF274518450}" type="presOf" srcId="{F7EA41BF-381E-4F76-9273-8A886AD0731D}" destId="{3D721B4C-5FD1-49EB-998E-D5F157096276}" srcOrd="0" destOrd="0" presId="urn:microsoft.com/office/officeart/2005/8/layout/cycle1"/>
    <dgm:cxn modelId="{13AAAF98-F366-47BF-A86A-D3AE32FED787}" type="presOf" srcId="{91D4A58A-B7C2-4D18-B106-A06C9B5E1B98}" destId="{424D744D-7796-4CF4-9A62-F55A741D5E93}" srcOrd="0" destOrd="0" presId="urn:microsoft.com/office/officeart/2005/8/layout/cycle1"/>
    <dgm:cxn modelId="{5AF6ABA7-2833-4D6C-9621-89406A2365B0}" type="presOf" srcId="{AB4F2BEF-B03E-40E7-91AD-179A59927F62}" destId="{19E53453-B9D4-48FE-8AD5-CC2D066035B8}" srcOrd="0" destOrd="0" presId="urn:microsoft.com/office/officeart/2005/8/layout/cycle1"/>
    <dgm:cxn modelId="{182C35B0-A10D-42CA-B734-006EA5348FFA}" type="presOf" srcId="{8CEDB212-0C80-4C43-90CA-C96E844CF445}" destId="{9ABA6C12-01FB-4418-80AE-830E2D2C0CBE}" srcOrd="0" destOrd="0" presId="urn:microsoft.com/office/officeart/2005/8/layout/cycle1"/>
    <dgm:cxn modelId="{8601CED2-AE80-48DE-A91F-BA5827C30EC5}" srcId="{044E192E-DCA4-4ACC-B1E8-E22BF19F5665}" destId="{C43838A9-1FC4-47D6-A517-94A8890A7AE1}" srcOrd="4" destOrd="0" parTransId="{D1018EC4-42AE-41B8-A0AA-519A35C8C20D}" sibTransId="{B29BCF38-C4CD-4E4D-BEE5-C0ED44BBCE9C}"/>
    <dgm:cxn modelId="{F1699982-80E7-48ED-B8F9-8A883C3530E6}" type="presParOf" srcId="{DE235220-328B-486E-81DF-19AC7EBF26FA}" destId="{C46E92E0-3184-4035-8348-6EB9A1E2D0C5}" srcOrd="0" destOrd="0" presId="urn:microsoft.com/office/officeart/2005/8/layout/cycle1"/>
    <dgm:cxn modelId="{299FA787-929D-4862-9ED4-C6CE1C8A6883}" type="presParOf" srcId="{DE235220-328B-486E-81DF-19AC7EBF26FA}" destId="{77D64047-150B-4D62-AEA7-79348E2D37F3}" srcOrd="1" destOrd="0" presId="urn:microsoft.com/office/officeart/2005/8/layout/cycle1"/>
    <dgm:cxn modelId="{FE571628-3538-4718-B8DD-5E69B08088D0}" type="presParOf" srcId="{DE235220-328B-486E-81DF-19AC7EBF26FA}" destId="{19E53453-B9D4-48FE-8AD5-CC2D066035B8}" srcOrd="2" destOrd="0" presId="urn:microsoft.com/office/officeart/2005/8/layout/cycle1"/>
    <dgm:cxn modelId="{111ECDE1-E2CF-4BD3-8756-1D666532522D}" type="presParOf" srcId="{DE235220-328B-486E-81DF-19AC7EBF26FA}" destId="{F666EDA9-8E96-427E-871D-2253DBEB0861}" srcOrd="3" destOrd="0" presId="urn:microsoft.com/office/officeart/2005/8/layout/cycle1"/>
    <dgm:cxn modelId="{F3CF418F-AF25-47B2-8192-564B6A728F9C}" type="presParOf" srcId="{DE235220-328B-486E-81DF-19AC7EBF26FA}" destId="{424D744D-7796-4CF4-9A62-F55A741D5E93}" srcOrd="4" destOrd="0" presId="urn:microsoft.com/office/officeart/2005/8/layout/cycle1"/>
    <dgm:cxn modelId="{D6658E9E-E115-444E-8901-41521330129B}" type="presParOf" srcId="{DE235220-328B-486E-81DF-19AC7EBF26FA}" destId="{3D721B4C-5FD1-49EB-998E-D5F157096276}" srcOrd="5" destOrd="0" presId="urn:microsoft.com/office/officeart/2005/8/layout/cycle1"/>
    <dgm:cxn modelId="{DDBB3209-6D42-46F0-B14F-B2544503445F}" type="presParOf" srcId="{DE235220-328B-486E-81DF-19AC7EBF26FA}" destId="{77305892-FCAD-482B-8D6C-94363D239EAE}" srcOrd="6" destOrd="0" presId="urn:microsoft.com/office/officeart/2005/8/layout/cycle1"/>
    <dgm:cxn modelId="{BCEEA2A8-3D18-413F-826D-A0E7FB69B126}" type="presParOf" srcId="{DE235220-328B-486E-81DF-19AC7EBF26FA}" destId="{2FBAFD88-3026-4519-B8D3-21EBAB00419D}" srcOrd="7" destOrd="0" presId="urn:microsoft.com/office/officeart/2005/8/layout/cycle1"/>
    <dgm:cxn modelId="{AA8ADB8D-C6C9-42CE-BB23-50FA61FCC9BC}" type="presParOf" srcId="{DE235220-328B-486E-81DF-19AC7EBF26FA}" destId="{193FCF0D-D842-4D8B-A997-89D55A853FA8}" srcOrd="8" destOrd="0" presId="urn:microsoft.com/office/officeart/2005/8/layout/cycle1"/>
    <dgm:cxn modelId="{E11FAF85-881C-467E-BE4C-F23806D74BFE}" type="presParOf" srcId="{DE235220-328B-486E-81DF-19AC7EBF26FA}" destId="{5D7C6AAF-61C9-4EA5-83C9-30D3464252D3}" srcOrd="9" destOrd="0" presId="urn:microsoft.com/office/officeart/2005/8/layout/cycle1"/>
    <dgm:cxn modelId="{C4619964-8F4D-4995-BF23-F51993A93BF1}" type="presParOf" srcId="{DE235220-328B-486E-81DF-19AC7EBF26FA}" destId="{9ABA6C12-01FB-4418-80AE-830E2D2C0CBE}" srcOrd="10" destOrd="0" presId="urn:microsoft.com/office/officeart/2005/8/layout/cycle1"/>
    <dgm:cxn modelId="{AAA0C006-DA4B-47CA-BFCB-17CFE4051365}" type="presParOf" srcId="{DE235220-328B-486E-81DF-19AC7EBF26FA}" destId="{D94543C0-0ED9-4EF5-971A-EB53BBD70C56}" srcOrd="11" destOrd="0" presId="urn:microsoft.com/office/officeart/2005/8/layout/cycle1"/>
    <dgm:cxn modelId="{97B2AEA1-E811-46A5-A3B5-CC6B4278357E}" type="presParOf" srcId="{DE235220-328B-486E-81DF-19AC7EBF26FA}" destId="{58280B4C-4F81-4741-8345-0F0CA602E9BD}" srcOrd="12" destOrd="0" presId="urn:microsoft.com/office/officeart/2005/8/layout/cycle1"/>
    <dgm:cxn modelId="{7853F383-5178-46BD-B939-D55DC7CB0588}" type="presParOf" srcId="{DE235220-328B-486E-81DF-19AC7EBF26FA}" destId="{85AD1DA4-B2F7-4F9F-9F91-1E93D8637DCB}" srcOrd="13" destOrd="0" presId="urn:microsoft.com/office/officeart/2005/8/layout/cycle1"/>
    <dgm:cxn modelId="{13175432-5006-4261-B1D7-C6F53E9B692A}" type="presParOf" srcId="{DE235220-328B-486E-81DF-19AC7EBF26FA}" destId="{C2D5D671-877D-4D2F-A3A5-0A1D03458A16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82763-FC64-4CF5-98C9-14CEAEE9B683}">
      <dsp:nvSpPr>
        <dsp:cNvPr id="0" name=""/>
        <dsp:cNvSpPr/>
      </dsp:nvSpPr>
      <dsp:spPr>
        <a:xfrm>
          <a:off x="2813" y="211273"/>
          <a:ext cx="2232266" cy="133936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u="none" strike="noStrike" kern="1200" cap="none" baseline="0" noProof="0">
              <a:latin typeface="Gill Sans MT"/>
            </a:rPr>
            <a:t>User Sign-up/ Sign-in</a:t>
          </a:r>
        </a:p>
      </dsp:txBody>
      <dsp:txXfrm>
        <a:off x="2813" y="211273"/>
        <a:ext cx="2232266" cy="1339360"/>
      </dsp:txXfrm>
    </dsp:sp>
    <dsp:sp modelId="{3BDAC6B0-EEB8-4D9D-BB68-67775E68B2A2}">
      <dsp:nvSpPr>
        <dsp:cNvPr id="0" name=""/>
        <dsp:cNvSpPr/>
      </dsp:nvSpPr>
      <dsp:spPr>
        <a:xfrm>
          <a:off x="2458307" y="211273"/>
          <a:ext cx="2232266" cy="133936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u="none" strike="noStrike" kern="1200" cap="none" baseline="0" noProof="0"/>
            <a:t>Browse through products</a:t>
          </a:r>
          <a:endParaRPr lang="en-US" sz="2800" kern="1200"/>
        </a:p>
      </dsp:txBody>
      <dsp:txXfrm>
        <a:off x="2458307" y="211273"/>
        <a:ext cx="2232266" cy="1339360"/>
      </dsp:txXfrm>
    </dsp:sp>
    <dsp:sp modelId="{BA67AE5A-EC26-4DB1-BF09-E063F9EE32FA}">
      <dsp:nvSpPr>
        <dsp:cNvPr id="0" name=""/>
        <dsp:cNvSpPr/>
      </dsp:nvSpPr>
      <dsp:spPr>
        <a:xfrm>
          <a:off x="4913800" y="211273"/>
          <a:ext cx="2232266" cy="133936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Gill Sans MT" panose="020B0502020104020203"/>
            </a:rPr>
            <a:t>Add items to the cart</a:t>
          </a:r>
          <a:endParaRPr lang="en-US" sz="2800" kern="1200" dirty="0"/>
        </a:p>
      </dsp:txBody>
      <dsp:txXfrm>
        <a:off x="4913800" y="211273"/>
        <a:ext cx="2232266" cy="1339360"/>
      </dsp:txXfrm>
    </dsp:sp>
    <dsp:sp modelId="{884C5FFC-0C5F-44AC-9AC0-B6238D59F686}">
      <dsp:nvSpPr>
        <dsp:cNvPr id="0" name=""/>
        <dsp:cNvSpPr/>
      </dsp:nvSpPr>
      <dsp:spPr>
        <a:xfrm>
          <a:off x="7369294" y="211273"/>
          <a:ext cx="2232266" cy="133936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Gill Sans MT" panose="020B0502020104020203"/>
            </a:rPr>
            <a:t>Check-out/Payment/ Sign-out</a:t>
          </a:r>
        </a:p>
      </dsp:txBody>
      <dsp:txXfrm>
        <a:off x="7369294" y="211273"/>
        <a:ext cx="2232266" cy="1339360"/>
      </dsp:txXfrm>
    </dsp:sp>
    <dsp:sp modelId="{2161D8EB-1D94-42F9-9922-249A58655EA1}">
      <dsp:nvSpPr>
        <dsp:cNvPr id="0" name=""/>
        <dsp:cNvSpPr/>
      </dsp:nvSpPr>
      <dsp:spPr>
        <a:xfrm>
          <a:off x="2813" y="1773860"/>
          <a:ext cx="2232266" cy="133936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Gill Sans MT" panose="020B0502020104020203"/>
            </a:rPr>
            <a:t>Admin Sign-in</a:t>
          </a:r>
        </a:p>
      </dsp:txBody>
      <dsp:txXfrm>
        <a:off x="2813" y="1773860"/>
        <a:ext cx="2232266" cy="1339360"/>
      </dsp:txXfrm>
    </dsp:sp>
    <dsp:sp modelId="{24727AA8-F0C0-4850-891B-BA9D3CB1426B}">
      <dsp:nvSpPr>
        <dsp:cNvPr id="0" name=""/>
        <dsp:cNvSpPr/>
      </dsp:nvSpPr>
      <dsp:spPr>
        <a:xfrm>
          <a:off x="2458307" y="1773860"/>
          <a:ext cx="2232266" cy="133936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Gill Sans MT" panose="020B0502020104020203"/>
            </a:rPr>
            <a:t>Delete Items</a:t>
          </a:r>
          <a:endParaRPr lang="en-US" sz="2800" kern="1200" dirty="0"/>
        </a:p>
      </dsp:txBody>
      <dsp:txXfrm>
        <a:off x="2458307" y="1773860"/>
        <a:ext cx="2232266" cy="1339360"/>
      </dsp:txXfrm>
    </dsp:sp>
    <dsp:sp modelId="{B4597B3F-03CF-4CC9-B628-CB6F2614E6FE}">
      <dsp:nvSpPr>
        <dsp:cNvPr id="0" name=""/>
        <dsp:cNvSpPr/>
      </dsp:nvSpPr>
      <dsp:spPr>
        <a:xfrm>
          <a:off x="4913800" y="1773860"/>
          <a:ext cx="2232266" cy="133936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Update Stock</a:t>
          </a:r>
        </a:p>
      </dsp:txBody>
      <dsp:txXfrm>
        <a:off x="4913800" y="1773860"/>
        <a:ext cx="2232266" cy="1339360"/>
      </dsp:txXfrm>
    </dsp:sp>
    <dsp:sp modelId="{0DF1596B-A0AE-4813-BF16-C0B9CB24CF1B}">
      <dsp:nvSpPr>
        <dsp:cNvPr id="0" name=""/>
        <dsp:cNvSpPr/>
      </dsp:nvSpPr>
      <dsp:spPr>
        <a:xfrm>
          <a:off x="7369294" y="1773860"/>
          <a:ext cx="2232266" cy="1339360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Gill Sans MT" panose="020B0502020104020203"/>
            </a:rPr>
            <a:t>Sign-out</a:t>
          </a:r>
        </a:p>
      </dsp:txBody>
      <dsp:txXfrm>
        <a:off x="7369294" y="1773860"/>
        <a:ext cx="2232266" cy="13393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64047-150B-4D62-AEA7-79348E2D37F3}">
      <dsp:nvSpPr>
        <dsp:cNvPr id="0" name=""/>
        <dsp:cNvSpPr/>
      </dsp:nvSpPr>
      <dsp:spPr>
        <a:xfrm>
          <a:off x="5210656" y="24713"/>
          <a:ext cx="853513" cy="85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ill Sans MT" panose="020B0502020104020203"/>
            </a:rPr>
            <a:t>Home</a:t>
          </a:r>
          <a:r>
            <a:rPr lang="en-US" sz="1800" b="0" i="0" u="none" strike="noStrike" kern="1200" cap="none" baseline="0" noProof="0" dirty="0">
              <a:solidFill>
                <a:srgbClr val="010000"/>
              </a:solidFill>
              <a:latin typeface="Gill Sans MT"/>
            </a:rPr>
            <a:t> </a:t>
          </a:r>
          <a:r>
            <a:rPr lang="en-US" sz="1800" b="0" i="0" u="none" strike="noStrike" kern="1200" cap="none" baseline="0" noProof="0" dirty="0">
              <a:latin typeface="Gill Sans MT"/>
            </a:rPr>
            <a:t>page</a:t>
          </a:r>
          <a:endParaRPr lang="en-US" sz="1800" kern="1200" dirty="0"/>
        </a:p>
      </dsp:txBody>
      <dsp:txXfrm>
        <a:off x="5210656" y="24713"/>
        <a:ext cx="853513" cy="853513"/>
      </dsp:txXfrm>
    </dsp:sp>
    <dsp:sp modelId="{19E53453-B9D4-48FE-8AD5-CC2D066035B8}">
      <dsp:nvSpPr>
        <dsp:cNvPr id="0" name=""/>
        <dsp:cNvSpPr/>
      </dsp:nvSpPr>
      <dsp:spPr>
        <a:xfrm>
          <a:off x="3200912" y="-215"/>
          <a:ext cx="3202550" cy="3202550"/>
        </a:xfrm>
        <a:prstGeom prst="circularArrow">
          <a:avLst>
            <a:gd name="adj1" fmla="val 5197"/>
            <a:gd name="adj2" fmla="val 335680"/>
            <a:gd name="adj3" fmla="val 21294192"/>
            <a:gd name="adj4" fmla="val 19765406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D744D-7796-4CF4-9A62-F55A741D5E93}">
      <dsp:nvSpPr>
        <dsp:cNvPr id="0" name=""/>
        <dsp:cNvSpPr/>
      </dsp:nvSpPr>
      <dsp:spPr>
        <a:xfrm>
          <a:off x="5726853" y="1613406"/>
          <a:ext cx="853513" cy="85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ill Sans MT" panose="020B0502020104020203"/>
            </a:rPr>
            <a:t>Sign-up, Sign-in</a:t>
          </a:r>
          <a:endParaRPr lang="en-US" sz="1800" kern="1200" dirty="0"/>
        </a:p>
      </dsp:txBody>
      <dsp:txXfrm>
        <a:off x="5726853" y="1613406"/>
        <a:ext cx="853513" cy="853513"/>
      </dsp:txXfrm>
    </dsp:sp>
    <dsp:sp modelId="{3D721B4C-5FD1-49EB-998E-D5F157096276}">
      <dsp:nvSpPr>
        <dsp:cNvPr id="0" name=""/>
        <dsp:cNvSpPr/>
      </dsp:nvSpPr>
      <dsp:spPr>
        <a:xfrm>
          <a:off x="3200912" y="-215"/>
          <a:ext cx="3202550" cy="3202550"/>
        </a:xfrm>
        <a:prstGeom prst="circularArrow">
          <a:avLst>
            <a:gd name="adj1" fmla="val 5197"/>
            <a:gd name="adj2" fmla="val 335680"/>
            <a:gd name="adj3" fmla="val 4015683"/>
            <a:gd name="adj4" fmla="val 2252528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BAFD88-3026-4519-B8D3-21EBAB00419D}">
      <dsp:nvSpPr>
        <dsp:cNvPr id="0" name=""/>
        <dsp:cNvSpPr/>
      </dsp:nvSpPr>
      <dsp:spPr>
        <a:xfrm>
          <a:off x="4375430" y="2595273"/>
          <a:ext cx="853513" cy="85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ill Sans MT" panose="020B0502020104020203"/>
            </a:rPr>
            <a:t>Product page</a:t>
          </a:r>
          <a:endParaRPr lang="en-US" sz="1800" kern="1200" dirty="0"/>
        </a:p>
      </dsp:txBody>
      <dsp:txXfrm>
        <a:off x="4375430" y="2595273"/>
        <a:ext cx="853513" cy="853513"/>
      </dsp:txXfrm>
    </dsp:sp>
    <dsp:sp modelId="{193FCF0D-D842-4D8B-A997-89D55A853FA8}">
      <dsp:nvSpPr>
        <dsp:cNvPr id="0" name=""/>
        <dsp:cNvSpPr/>
      </dsp:nvSpPr>
      <dsp:spPr>
        <a:xfrm>
          <a:off x="3200912" y="-215"/>
          <a:ext cx="3202550" cy="3202550"/>
        </a:xfrm>
        <a:prstGeom prst="circularArrow">
          <a:avLst>
            <a:gd name="adj1" fmla="val 5197"/>
            <a:gd name="adj2" fmla="val 335680"/>
            <a:gd name="adj3" fmla="val 8211792"/>
            <a:gd name="adj4" fmla="val 6448637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A6C12-01FB-4418-80AE-830E2D2C0CBE}">
      <dsp:nvSpPr>
        <dsp:cNvPr id="0" name=""/>
        <dsp:cNvSpPr/>
      </dsp:nvSpPr>
      <dsp:spPr>
        <a:xfrm>
          <a:off x="3024007" y="1613406"/>
          <a:ext cx="853513" cy="85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ill Sans MT" panose="020B0502020104020203"/>
            </a:rPr>
            <a:t>Cart page</a:t>
          </a:r>
          <a:endParaRPr lang="en-US" sz="1800" kern="1200" dirty="0"/>
        </a:p>
      </dsp:txBody>
      <dsp:txXfrm>
        <a:off x="3024007" y="1613406"/>
        <a:ext cx="853513" cy="853513"/>
      </dsp:txXfrm>
    </dsp:sp>
    <dsp:sp modelId="{D94543C0-0ED9-4EF5-971A-EB53BBD70C56}">
      <dsp:nvSpPr>
        <dsp:cNvPr id="0" name=""/>
        <dsp:cNvSpPr/>
      </dsp:nvSpPr>
      <dsp:spPr>
        <a:xfrm>
          <a:off x="3200912" y="-215"/>
          <a:ext cx="3202550" cy="3202550"/>
        </a:xfrm>
        <a:prstGeom prst="circularArrow">
          <a:avLst>
            <a:gd name="adj1" fmla="val 5197"/>
            <a:gd name="adj2" fmla="val 335680"/>
            <a:gd name="adj3" fmla="val 12298914"/>
            <a:gd name="adj4" fmla="val 10770128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D1DA4-B2F7-4F9F-9F91-1E93D8637DCB}">
      <dsp:nvSpPr>
        <dsp:cNvPr id="0" name=""/>
        <dsp:cNvSpPr/>
      </dsp:nvSpPr>
      <dsp:spPr>
        <a:xfrm>
          <a:off x="3540205" y="24713"/>
          <a:ext cx="853513" cy="853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ill Sans MT" panose="020B0502020104020203"/>
            </a:rPr>
            <a:t>Payment</a:t>
          </a:r>
          <a:endParaRPr lang="en-US" sz="1800" kern="1200" dirty="0"/>
        </a:p>
      </dsp:txBody>
      <dsp:txXfrm>
        <a:off x="3540205" y="24713"/>
        <a:ext cx="853513" cy="853513"/>
      </dsp:txXfrm>
    </dsp:sp>
    <dsp:sp modelId="{C2D5D671-877D-4D2F-A3A5-0A1D03458A16}">
      <dsp:nvSpPr>
        <dsp:cNvPr id="0" name=""/>
        <dsp:cNvSpPr/>
      </dsp:nvSpPr>
      <dsp:spPr>
        <a:xfrm>
          <a:off x="3200912" y="-215"/>
          <a:ext cx="3202550" cy="3202550"/>
        </a:xfrm>
        <a:prstGeom prst="circularArrow">
          <a:avLst>
            <a:gd name="adj1" fmla="val 5197"/>
            <a:gd name="adj2" fmla="val 335680"/>
            <a:gd name="adj3" fmla="val 16866668"/>
            <a:gd name="adj4" fmla="val 15197652"/>
            <a:gd name="adj5" fmla="val 6063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6F6619-D40A-4F80-9793-0966222F7E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9F8D3D-6614-4795-9F62-45A513345F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1C772-9A4E-41B8-AFA2-98ED321DB4A6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359F01-2F94-45B7-934F-417D3F930E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99601-88E4-466A-922A-716DC698C6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56DE-02AF-4D3A-A7DF-F957F55EF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38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59A1B-68CC-4822-B53F-ABB4D5826619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95845-AB23-429F-BB6B-BB634305DF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00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95845-AB23-429F-BB6B-BB634305DF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0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95845-AB23-429F-BB6B-BB634305DF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26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95845-AB23-429F-BB6B-BB634305DF1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36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95845-AB23-429F-BB6B-BB634305DF1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3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age of empty picture frames on a wall">
            <a:extLst>
              <a:ext uri="{FF2B5EF4-FFF2-40B4-BE49-F238E27FC236}">
                <a16:creationId xmlns:a16="http://schemas.microsoft.com/office/drawing/2014/main" id="{74B1416E-E144-4B0E-9CB1-2137FB57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419" r="-1" b="13992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DDBEB-2A0E-4470-BE29-A528A3A6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910" y="1566330"/>
            <a:ext cx="2740021" cy="2848518"/>
          </a:xfrm>
        </p:spPr>
        <p:txBody>
          <a:bodyPr anchor="ctr">
            <a:normAutofit/>
          </a:bodyPr>
          <a:lstStyle/>
          <a:p>
            <a:r>
              <a:rPr lang="en-US" sz="4800" b="1" i="1">
                <a:solidFill>
                  <a:schemeClr val="accent4">
                    <a:lumMod val="75000"/>
                  </a:schemeClr>
                </a:solidFill>
                <a:latin typeface="Georgia"/>
              </a:rPr>
              <a:t>NYKKA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ABE7034-8ED8-4E02-B4B6-1EF93FC5D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987" y="1664665"/>
            <a:ext cx="2142614" cy="2651849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algn="r"/>
            <a:r>
              <a:rPr lang="en-US" sz="2000" b="1" i="1">
                <a:solidFill>
                  <a:schemeClr val="accent4">
                    <a:lumMod val="75000"/>
                  </a:schemeClr>
                </a:solidFill>
                <a:latin typeface="Bookman Old Style"/>
              </a:rPr>
              <a:t>ADD Colors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5">
            <a:extLst>
              <a:ext uri="{FF2B5EF4-FFF2-40B4-BE49-F238E27FC236}">
                <a16:creationId xmlns:a16="http://schemas.microsoft.com/office/drawing/2014/main" id="{502916AC-7BA0-4D0D-8EDC-595795FD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117" y="3436"/>
            <a:ext cx="2002863" cy="979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AD1F1-7749-41EE-A30A-FDB26500202C}"/>
              </a:ext>
            </a:extLst>
          </p:cNvPr>
          <p:cNvSpPr txBox="1"/>
          <p:nvPr/>
        </p:nvSpPr>
        <p:spPr>
          <a:xfrm>
            <a:off x="8504981" y="2995078"/>
            <a:ext cx="2765947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solidFill>
                  <a:schemeClr val="tx2">
                    <a:lumMod val="10000"/>
                  </a:schemeClr>
                </a:solidFill>
              </a:rPr>
              <a:t>PRESENTED BY:</a:t>
            </a:r>
          </a:p>
          <a:p>
            <a:pPr>
              <a:spcAft>
                <a:spcPts val="600"/>
              </a:spcAft>
            </a:pPr>
            <a:endParaRPr lang="en-US" i="1" dirty="0">
              <a:solidFill>
                <a:schemeClr val="tx2">
                  <a:lumMod val="1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solidFill>
                  <a:schemeClr val="bg1"/>
                </a:solidFill>
              </a:rPr>
              <a:t>MOUSIN TAJ</a:t>
            </a:r>
          </a:p>
          <a:p>
            <a:pPr>
              <a:spcAft>
                <a:spcPts val="600"/>
              </a:spcAft>
            </a:pPr>
            <a:r>
              <a:rPr lang="en-US" i="1" dirty="0">
                <a:solidFill>
                  <a:schemeClr val="bg1"/>
                </a:solidFill>
              </a:rPr>
              <a:t>KUMARI NEHA</a:t>
            </a:r>
          </a:p>
          <a:p>
            <a:pPr>
              <a:spcAft>
                <a:spcPts val="600"/>
              </a:spcAft>
            </a:pPr>
            <a:r>
              <a:rPr lang="en-US" i="1" dirty="0">
                <a:solidFill>
                  <a:schemeClr val="bg1"/>
                </a:solidFill>
              </a:rPr>
              <a:t>PRAKRUTHI C</a:t>
            </a:r>
          </a:p>
          <a:p>
            <a:pPr>
              <a:spcAft>
                <a:spcPts val="600"/>
              </a:spcAft>
            </a:pPr>
            <a:r>
              <a:rPr lang="en-US" i="1" dirty="0">
                <a:solidFill>
                  <a:schemeClr val="bg1"/>
                </a:solidFill>
              </a:rPr>
              <a:t>SAHZIYA SAREEF</a:t>
            </a:r>
          </a:p>
          <a:p>
            <a:pPr>
              <a:spcAft>
                <a:spcPts val="600"/>
              </a:spcAft>
            </a:pPr>
            <a:r>
              <a:rPr lang="en-US" i="1" dirty="0">
                <a:solidFill>
                  <a:schemeClr val="bg1"/>
                </a:solidFill>
              </a:rPr>
              <a:t>VAISHNAVI R B</a:t>
            </a:r>
          </a:p>
        </p:txBody>
      </p:sp>
    </p:spTree>
    <p:extLst>
      <p:ext uri="{BB962C8B-B14F-4D97-AF65-F5344CB8AC3E}">
        <p14:creationId xmlns:p14="http://schemas.microsoft.com/office/powerpoint/2010/main" val="30010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7FA62715-F699-493E-B67B-F3F77577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510" y="1831"/>
            <a:ext cx="8849636" cy="348275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2164F11-CF80-448F-8E37-6BDD5DEB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510" y="2198002"/>
            <a:ext cx="8849638" cy="1470351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F22D805E-47A9-4FD3-B603-98E891843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510" y="3656631"/>
            <a:ext cx="8849638" cy="277018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0C75219-D659-4D84-9F43-5E87E10D5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511" y="6234853"/>
            <a:ext cx="8849637" cy="6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FF1ADDBB-38A8-451C-B359-19C05428B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839" y="1761"/>
            <a:ext cx="7200376" cy="282527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D0FB486-BC41-446C-BAF2-3306E443F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838" y="2834013"/>
            <a:ext cx="7200377" cy="32776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0108CA-B0F2-4A58-9A5B-BD25160DFE70}"/>
              </a:ext>
            </a:extLst>
          </p:cNvPr>
          <p:cNvSpPr txBox="1"/>
          <p:nvPr/>
        </p:nvSpPr>
        <p:spPr>
          <a:xfrm>
            <a:off x="0" y="333375"/>
            <a:ext cx="24384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Bookman Old Style"/>
              </a:rPr>
              <a:t>New user?</a:t>
            </a:r>
          </a:p>
        </p:txBody>
      </p:sp>
    </p:spTree>
    <p:extLst>
      <p:ext uri="{BB962C8B-B14F-4D97-AF65-F5344CB8AC3E}">
        <p14:creationId xmlns:p14="http://schemas.microsoft.com/office/powerpoint/2010/main" val="32855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FCA3580-3443-42B8-98A9-F5414F1AB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9" y="989532"/>
            <a:ext cx="11386158" cy="5168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08C75-A98F-4C07-A930-1EDD9AF616CC}"/>
              </a:ext>
            </a:extLst>
          </p:cNvPr>
          <p:cNvSpPr txBox="1"/>
          <p:nvPr/>
        </p:nvSpPr>
        <p:spPr>
          <a:xfrm>
            <a:off x="190500" y="44767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  <a:latin typeface="Bookman Old Style"/>
              </a:rPr>
              <a:t>Already a user?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96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2DB66FA-7B87-4ACF-A61F-46879745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78" y="-2090"/>
            <a:ext cx="10603281" cy="330270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48D55FA-B2E8-46E8-8ADC-8F06B419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8" y="3521316"/>
            <a:ext cx="6135665" cy="329133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E0C88FF-FCFA-489E-86E9-3DE9A4A0A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76" y="3525491"/>
            <a:ext cx="5759884" cy="330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72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8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24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F497E7-9073-43C3-8195-0F1385150E60}"/>
              </a:ext>
            </a:extLst>
          </p:cNvPr>
          <p:cNvSpPr txBox="1"/>
          <p:nvPr/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cap="all" dirty="0">
                <a:solidFill>
                  <a:schemeClr val="bg2">
                    <a:lumMod val="75000"/>
                  </a:schemeClr>
                </a:solidFill>
                <a:latin typeface="Bookman Old Style"/>
                <a:ea typeface="+mj-ea"/>
                <a:cs typeface="+mj-cs"/>
              </a:rPr>
              <a:t>ADMIN??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E68CD65-5982-4CF0-8075-B16D4EF9A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15732"/>
            <a:ext cx="9600648" cy="41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524BF7-300C-44BE-A742-DEF5F1AD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2" y="411838"/>
            <a:ext cx="11981144" cy="56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5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B0BB24-CF19-4E6C-AFC4-A0F18438D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55710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438CEF5-63E3-4928-9F1C-395224D24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0"/>
            <a:ext cx="12194875" cy="6122584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49965-AAA8-4895-B719-86F391109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040302"/>
            <a:ext cx="9603275" cy="1020229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tx2">
                    <a:lumMod val="75000"/>
                  </a:schemeClr>
                </a:solidFill>
                <a:latin typeface="Bookman Old Style"/>
              </a:rPr>
              <a:t>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28CB6C-F677-4C0B-9EE8-4D1C44DD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6990" y="2081620"/>
            <a:ext cx="958199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AFBF0-35EB-4BA3-9138-AB2534422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355536"/>
            <a:ext cx="9436404" cy="3215530"/>
          </a:xfrm>
        </p:spPr>
        <p:txBody>
          <a:bodyPr>
            <a:normAutofit fontScale="92500"/>
          </a:bodyPr>
          <a:lstStyle/>
          <a:p>
            <a:r>
              <a:rPr lang="en-US" sz="2400">
                <a:solidFill>
                  <a:schemeClr val="tx2">
                    <a:lumMod val="90000"/>
                  </a:schemeClr>
                </a:solidFill>
                <a:latin typeface="Century Schoolbook"/>
                <a:ea typeface="+mn-lt"/>
                <a:cs typeface="+mn-lt"/>
              </a:rPr>
              <a:t>This project helped us in gaining valuable information and practical knowledge on several topics like designing web pages using html &amp; css, usage of responsive templates, designing of android applications, and management of database using mysql . </a:t>
            </a:r>
          </a:p>
          <a:p>
            <a:r>
              <a:rPr lang="en-US" sz="2400">
                <a:solidFill>
                  <a:schemeClr val="tx2">
                    <a:lumMod val="90000"/>
                  </a:schemeClr>
                </a:solidFill>
                <a:latin typeface="Century Schoolbook"/>
                <a:ea typeface="+mn-lt"/>
                <a:cs typeface="+mn-lt"/>
              </a:rPr>
              <a:t>Also the project helped us understanding about the development phases of a project and software development life cycle. </a:t>
            </a:r>
            <a:endParaRPr lang="en-US" sz="2400">
              <a:solidFill>
                <a:schemeClr val="tx2">
                  <a:lumMod val="90000"/>
                </a:schemeClr>
              </a:solidFill>
              <a:latin typeface="Century Schoolbook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2CA9B9-8D14-4AF2-934E-21FE4A339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6122584"/>
            <a:ext cx="12191695" cy="735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2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2">
            <a:extLst>
              <a:ext uri="{FF2B5EF4-FFF2-40B4-BE49-F238E27FC236}">
                <a16:creationId xmlns:a16="http://schemas.microsoft.com/office/drawing/2014/main" id="{1D5A9031-77D4-408B-9094-4E04E7B435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4500" r="-1" b="29126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A25782-BD92-45C9-A8FE-5E3488D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 b="1" i="1">
                <a:solidFill>
                  <a:schemeClr val="tx2">
                    <a:lumMod val="90000"/>
                  </a:schemeClr>
                </a:solidFill>
                <a:latin typeface="Comic Sans MS"/>
              </a:rPr>
              <a:t>The team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62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hite stairs">
            <a:extLst>
              <a:ext uri="{FF2B5EF4-FFF2-40B4-BE49-F238E27FC236}">
                <a16:creationId xmlns:a16="http://schemas.microsoft.com/office/drawing/2014/main" id="{BDEE4019-56F2-459C-B15D-76C0CDC21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" y="10"/>
            <a:ext cx="12191695" cy="68579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6A0FFA78-985C-4F50-B21A-77045C7DF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4342C-2173-4B23-9C3C-2950C6A3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>
                <a:solidFill>
                  <a:srgbClr val="FFFFFE"/>
                </a:solidFill>
              </a:rPr>
              <a:t>Thank you!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65409EC7-69B1-45CC-8FB7-1964C1AB6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83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56012FD-74A8-4C91-B318-435CF2B7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Title 1">
            <a:extLst>
              <a:ext uri="{FF2B5EF4-FFF2-40B4-BE49-F238E27FC236}">
                <a16:creationId xmlns:a16="http://schemas.microsoft.com/office/drawing/2014/main" id="{69F1744A-CA11-44DA-AE09-C24B436C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OBJECTIVE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6B95A4AD-9C1D-4757-93B6-5EFAA58AB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51579" y="2015733"/>
            <a:ext cx="4162555" cy="3226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latin typeface="Century Schoolbook"/>
              </a:rPr>
              <a:t>Implementing the skills learnt to work with front end and back end technologies</a:t>
            </a:r>
          </a:p>
          <a:p>
            <a:pPr marL="342900" indent="-342900">
              <a:buFont typeface="Wingdings" panose="020B0604020202020204" pitchFamily="34" charset="0"/>
              <a:buChar char="Ø"/>
            </a:pPr>
            <a:r>
              <a:rPr lang="en-US" sz="2000" dirty="0">
                <a:latin typeface="Century Schoolbook"/>
              </a:rPr>
              <a:t>Confident in all the concepts</a:t>
            </a:r>
          </a:p>
          <a:p>
            <a:r>
              <a:rPr lang="en-US" sz="2000" dirty="0">
                <a:latin typeface="Century Schoolbook"/>
              </a:rPr>
              <a:t>     And to work on the same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5EB9C0E-82E1-4B5B-A48D-C50A96A01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tretch/>
        </p:blipFill>
        <p:spPr>
          <a:xfrm>
            <a:off x="6094411" y="2481245"/>
            <a:ext cx="4960443" cy="251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92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E51B09-2B9E-4D82-A5F8-29F85CBE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240118-40F3-4A1C-85DC-4E58525CB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69951F-7B8C-4336-BC68-9BA9843C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4074533" cy="5149101"/>
            <a:chOff x="7463259" y="583365"/>
            <a:chExt cx="4074533" cy="51819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D48101-E230-4669-8C1B-39BAAB2BB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8FA112-D8F0-41D3-9171-B0A3110E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087EE4-E285-4C8E-AC5F-CAE7D1FDE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0359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0823F63-85A9-48E8-A9BD-9FEE63888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043" y="804520"/>
            <a:ext cx="555035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solidFill>
                  <a:schemeClr val="bg2">
                    <a:lumMod val="25000"/>
                  </a:schemeClr>
                </a:solidFill>
                <a:latin typeface="Century Schoolbook"/>
              </a:rPr>
              <a:t>Problem statement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271B83B-24D1-401C-9FB4-AA1E34BAD4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5591" r="30180" b="1"/>
          <a:stretch/>
        </p:blipFill>
        <p:spPr>
          <a:xfrm>
            <a:off x="1592097" y="1711077"/>
            <a:ext cx="2083567" cy="228641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33A93-EC28-401B-95FC-95B8EC74D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8043" y="2015732"/>
            <a:ext cx="5550355" cy="3450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Bookman Old Style"/>
              </a:rPr>
              <a:t>To develop an Ecommerce web application to perform online shopping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Bookman Old Style"/>
              <a:ea typeface="+mn-lt"/>
              <a:cs typeface="+mn-lt"/>
            </a:endParaRPr>
          </a:p>
          <a:p>
            <a:endParaRPr lang="en-US" sz="2400" dirty="0">
              <a:latin typeface="Bookman Old Style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8AF6BD-5D32-4F8F-98B6-05F8A439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47013E4-D33D-425E-B32E-DE7D5CB5F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50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935CFD1-6092-4ED0-9C43-0DDF26DA6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</a:blip>
          <a:srcRect t="5648" r="-1" b="8798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7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9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71AAA-4CFA-4B30-A149-B7F5CA50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i="1"/>
              <a:t>Tools</a:t>
            </a:r>
            <a:br>
              <a:rPr lang="en-US" sz="3600" i="1" dirty="0"/>
            </a:br>
            <a:r>
              <a:rPr lang="en-US" sz="3600" i="1"/>
              <a:t>used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01ACB9-B2A7-470E-8DC0-18A73FA67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i="1" dirty="0"/>
              <a:t>Angular 7, Spring Boot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i="1" dirty="0"/>
              <a:t>HTML, CSS, Bootstrap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i="1" dirty="0"/>
              <a:t>Maven, Tomcat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i="1" dirty="0"/>
              <a:t>Jenkins, MyBatis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i="1" dirty="0"/>
              <a:t>Core Java, Database(MySQL)</a:t>
            </a:r>
          </a:p>
        </p:txBody>
      </p:sp>
      <p:sp>
        <p:nvSpPr>
          <p:cNvPr id="55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04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379A-8F1B-43D6-820D-4C66A7394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47" y="1514046"/>
            <a:ext cx="3175611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 b="1" i="1">
                <a:solidFill>
                  <a:schemeClr val="bg2">
                    <a:lumMod val="90000"/>
                  </a:schemeClr>
                </a:solidFill>
              </a:rPr>
              <a:t>PROJECT ARCHITECTURE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DFA7B3-1CB2-4438-859C-4D759CE46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4992" y="1116345"/>
            <a:ext cx="5369683" cy="38661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248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EADB-984C-4AA0-A7F0-6F373B88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Mvc architecture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D94E16-E2F3-46B6-8A3D-BCFE12A19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873" y="1918040"/>
            <a:ext cx="10007780" cy="4193074"/>
          </a:xfrm>
        </p:spPr>
      </p:pic>
    </p:spTree>
    <p:extLst>
      <p:ext uri="{BB962C8B-B14F-4D97-AF65-F5344CB8AC3E}">
        <p14:creationId xmlns:p14="http://schemas.microsoft.com/office/powerpoint/2010/main" val="3778912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9EB7F-991B-4940-8739-33D67F708594}"/>
              </a:ext>
            </a:extLst>
          </p:cNvPr>
          <p:cNvSpPr txBox="1"/>
          <p:nvPr/>
        </p:nvSpPr>
        <p:spPr>
          <a:xfrm>
            <a:off x="1" y="0"/>
            <a:ext cx="12165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2">
                    <a:lumMod val="75000"/>
                  </a:schemeClr>
                </a:solidFill>
                <a:latin typeface="Century Schoolbook"/>
              </a:rPr>
              <a:t>ER DIAGRAM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20BED16-58CC-4493-8D2C-F5C6F5AD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9" y="670016"/>
            <a:ext cx="11994773" cy="60558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9100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5252-CFBF-4A4A-8EEF-0C0A8E55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Century Schoolbook"/>
              </a:rPr>
              <a:t>functionality</a:t>
            </a:r>
          </a:p>
        </p:txBody>
      </p:sp>
      <p:graphicFrame>
        <p:nvGraphicFramePr>
          <p:cNvPr id="43" name="Diagram 43">
            <a:extLst>
              <a:ext uri="{FF2B5EF4-FFF2-40B4-BE49-F238E27FC236}">
                <a16:creationId xmlns:a16="http://schemas.microsoft.com/office/drawing/2014/main" id="{45582D58-A917-44B4-A404-01ADBD663C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8701860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6917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1127-3693-49F8-A3A6-5B38B633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Century Schoolbook"/>
              </a:rPr>
              <a:t>Workflow 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F5F4930B-F296-40EA-8696-CBBA4D110A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786646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16" name="TextBox 1115">
            <a:extLst>
              <a:ext uri="{FF2B5EF4-FFF2-40B4-BE49-F238E27FC236}">
                <a16:creationId xmlns:a16="http://schemas.microsoft.com/office/drawing/2014/main" id="{17E4A511-BD27-4CE6-B46C-58AA2D5C9F93}"/>
              </a:ext>
            </a:extLst>
          </p:cNvPr>
          <p:cNvSpPr txBox="1"/>
          <p:nvPr/>
        </p:nvSpPr>
        <p:spPr>
          <a:xfrm>
            <a:off x="1533525" y="20193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Bookman Old Style"/>
              </a:rPr>
              <a:t>User?</a:t>
            </a:r>
          </a:p>
        </p:txBody>
      </p:sp>
    </p:spTree>
    <p:extLst>
      <p:ext uri="{BB962C8B-B14F-4D97-AF65-F5344CB8AC3E}">
        <p14:creationId xmlns:p14="http://schemas.microsoft.com/office/powerpoint/2010/main" val="63767055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2E0BB3-B952-4E86-A52F-6D973C4011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B3AB5F-93E7-41CC-84A1-3000031CCAE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E07B697-09F3-436A-9FDC-1D213D99C1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</Words>
  <Application>Microsoft Office PowerPoint</Application>
  <PresentationFormat>Widescreen</PresentationFormat>
  <Paragraphs>19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Gallery</vt:lpstr>
      <vt:lpstr>NYKKA</vt:lpstr>
      <vt:lpstr>OBJECTIVE</vt:lpstr>
      <vt:lpstr>Problem statement</vt:lpstr>
      <vt:lpstr>Tools used</vt:lpstr>
      <vt:lpstr>PROJECT ARCHITECTURE</vt:lpstr>
      <vt:lpstr>Mvc architecture</vt:lpstr>
      <vt:lpstr>PowerPoint Presentation</vt:lpstr>
      <vt:lpstr>functionality</vt:lpstr>
      <vt:lpstr>Workflow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The team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Maker Design</dc:title>
  <dc:creator/>
  <cp:lastModifiedBy/>
  <cp:revision>1025</cp:revision>
  <dcterms:created xsi:type="dcterms:W3CDTF">2020-03-24T08:16:54Z</dcterms:created>
  <dcterms:modified xsi:type="dcterms:W3CDTF">2020-03-26T04:10:57Z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